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7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4ABE2-3106-4BE8-A6A6-91C5F976E109}" type="datetimeFigureOut">
              <a:rPr lang="en-US" smtClean="0"/>
              <a:pPr/>
              <a:t>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BF89F-33A8-4772-94AE-E0AD6359EF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705600" cy="4724400"/>
          </a:xfrm>
        </p:spPr>
        <p:txBody>
          <a:bodyPr>
            <a:normAutofit/>
          </a:bodyPr>
          <a:lstStyle/>
          <a:p>
            <a:r>
              <a:rPr lang="ml-IN" b="1" dirty="0" smtClean="0">
                <a:solidFill>
                  <a:schemeClr val="tx1"/>
                </a:solidFill>
              </a:rPr>
              <a:t>ആരാധ്യൻ യേശുപരാ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വണങ്ങുന്നു ഞാൻ പ്രിയനേ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തേജസ്സെഴും നിൻ മുഖമെൻ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ഹൃദയത്തിനാനന്ദമെ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Aaraadhyan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Yesupara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Vanangunnu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njan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priyane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Thejassezhum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mughamen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Hridhayathin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aanandhame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143000"/>
            <a:ext cx="7543800" cy="4724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നിൻ </a:t>
            </a:r>
            <a:r>
              <a:rPr lang="ml-IN" b="1" dirty="0" smtClean="0">
                <a:solidFill>
                  <a:schemeClr val="tx1"/>
                </a:solidFill>
              </a:rPr>
              <a:t>കൈകൾ എൻ കണ്ണീർ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തുടയ്ക്കുന്നതറിയുന്നു </a:t>
            </a:r>
            <a:r>
              <a:rPr lang="ml-IN" b="1" dirty="0" smtClean="0">
                <a:solidFill>
                  <a:schemeClr val="tx1"/>
                </a:solidFill>
              </a:rPr>
              <a:t>ഞാൻ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fi-FI" b="1" dirty="0" smtClean="0">
                <a:solidFill>
                  <a:schemeClr val="tx1"/>
                </a:solidFill>
              </a:rPr>
              <a:t>Nin kaikal en kanneer</a:t>
            </a:r>
            <a:br>
              <a:rPr lang="fi-FI" b="1" dirty="0" smtClean="0">
                <a:solidFill>
                  <a:schemeClr val="tx1"/>
                </a:solidFill>
              </a:rPr>
            </a:br>
            <a:r>
              <a:rPr lang="fi-FI" b="1" dirty="0" smtClean="0">
                <a:solidFill>
                  <a:schemeClr val="tx1"/>
                </a:solidFill>
              </a:rPr>
              <a:t>Thudaykkunnathariyunnu njan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705600" cy="4724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നിൻ </a:t>
            </a:r>
            <a:r>
              <a:rPr lang="ml-IN" b="1" dirty="0" smtClean="0">
                <a:solidFill>
                  <a:schemeClr val="tx1"/>
                </a:solidFill>
              </a:rPr>
              <a:t>കരത്തിൻ ആശ്ലേഷം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പകരുന്നു ബലം </a:t>
            </a:r>
            <a:r>
              <a:rPr lang="ml-IN" b="1" dirty="0" smtClean="0">
                <a:solidFill>
                  <a:schemeClr val="tx1"/>
                </a:solidFill>
              </a:rPr>
              <a:t>എന്നിൽ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Nin </a:t>
            </a:r>
            <a:r>
              <a:rPr lang="en-US" b="1" dirty="0" err="1" smtClean="0">
                <a:solidFill>
                  <a:schemeClr val="tx1"/>
                </a:solidFill>
              </a:rPr>
              <a:t>karatthin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aashlesham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Pakarunnu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aennil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143000"/>
            <a:ext cx="6705600" cy="4724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മാധുര്യമാം </a:t>
            </a:r>
            <a:r>
              <a:rPr lang="ml-IN" b="1" dirty="0" smtClean="0">
                <a:solidFill>
                  <a:schemeClr val="tx1"/>
                </a:solidFill>
              </a:rPr>
              <a:t>നിൻ മൊഴികൾ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തണുപ്പിക്കുന്നെൻ </a:t>
            </a:r>
            <a:r>
              <a:rPr lang="ml-IN" b="1" dirty="0" smtClean="0">
                <a:solidFill>
                  <a:schemeClr val="tx1"/>
                </a:solidFill>
              </a:rPr>
              <a:t>ഹൃദയം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Maadhuryamaam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nin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mozhikal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Thanuppikkunnen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hridhayam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143000"/>
            <a:ext cx="7315200" cy="47244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ml-IN" b="1" dirty="0" smtClean="0">
                <a:solidFill>
                  <a:schemeClr val="tx1"/>
                </a:solidFill>
              </a:rPr>
              <a:t>സന്നിധിയിൽ </a:t>
            </a:r>
            <a:r>
              <a:rPr lang="ml-IN" b="1" dirty="0" smtClean="0">
                <a:solidFill>
                  <a:schemeClr val="tx1"/>
                </a:solidFill>
              </a:rPr>
              <a:t>വസിച്ചോട്ടേ</a:t>
            </a:r>
            <a:br>
              <a:rPr lang="ml-IN" b="1" dirty="0" smtClean="0">
                <a:solidFill>
                  <a:schemeClr val="tx1"/>
                </a:solidFill>
              </a:rPr>
            </a:br>
            <a:r>
              <a:rPr lang="ml-IN" b="1" dirty="0" smtClean="0">
                <a:solidFill>
                  <a:schemeClr val="tx1"/>
                </a:solidFill>
              </a:rPr>
              <a:t>പാദങ്ങൾ </a:t>
            </a:r>
            <a:r>
              <a:rPr lang="ml-IN" b="1" dirty="0" smtClean="0">
                <a:solidFill>
                  <a:schemeClr val="tx1"/>
                </a:solidFill>
              </a:rPr>
              <a:t>ചുംബിച്ചോട്ടേ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Sannidhiyil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vasicchotte</a:t>
            </a:r>
            <a:r>
              <a:rPr lang="en-US" b="1" dirty="0" smtClean="0">
                <a:solidFill>
                  <a:schemeClr val="tx1"/>
                </a:solidFill>
              </a:rPr>
              <a:t/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b="1" dirty="0" err="1" smtClean="0">
                <a:solidFill>
                  <a:schemeClr val="tx1"/>
                </a:solidFill>
              </a:rPr>
              <a:t>Paadhangal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chumbicchotte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</dc:creator>
  <cp:lastModifiedBy>John</cp:lastModifiedBy>
  <cp:revision>7</cp:revision>
  <dcterms:created xsi:type="dcterms:W3CDTF">2023-01-13T20:51:54Z</dcterms:created>
  <dcterms:modified xsi:type="dcterms:W3CDTF">2023-01-14T07:04:27Z</dcterms:modified>
</cp:coreProperties>
</file>