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7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ABE2-3106-4BE8-A6A6-91C5F976E109}" type="datetimeFigureOut">
              <a:rPr lang="en-US" smtClean="0"/>
              <a:pPr/>
              <a:t>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F89F-33A8-4772-94AE-E0AD6359E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ABE2-3106-4BE8-A6A6-91C5F976E109}" type="datetimeFigureOut">
              <a:rPr lang="en-US" smtClean="0"/>
              <a:pPr/>
              <a:t>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F89F-33A8-4772-94AE-E0AD6359E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ABE2-3106-4BE8-A6A6-91C5F976E109}" type="datetimeFigureOut">
              <a:rPr lang="en-US" smtClean="0"/>
              <a:pPr/>
              <a:t>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F89F-33A8-4772-94AE-E0AD6359E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ABE2-3106-4BE8-A6A6-91C5F976E109}" type="datetimeFigureOut">
              <a:rPr lang="en-US" smtClean="0"/>
              <a:pPr/>
              <a:t>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F89F-33A8-4772-94AE-E0AD6359E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ABE2-3106-4BE8-A6A6-91C5F976E109}" type="datetimeFigureOut">
              <a:rPr lang="en-US" smtClean="0"/>
              <a:pPr/>
              <a:t>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F89F-33A8-4772-94AE-E0AD6359E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ABE2-3106-4BE8-A6A6-91C5F976E109}" type="datetimeFigureOut">
              <a:rPr lang="en-US" smtClean="0"/>
              <a:pPr/>
              <a:t>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F89F-33A8-4772-94AE-E0AD6359E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ABE2-3106-4BE8-A6A6-91C5F976E109}" type="datetimeFigureOut">
              <a:rPr lang="en-US" smtClean="0"/>
              <a:pPr/>
              <a:t>1/14/2023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F89F-33A8-4772-94AE-E0AD6359E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ABE2-3106-4BE8-A6A6-91C5F976E109}" type="datetimeFigureOut">
              <a:rPr lang="en-US" smtClean="0"/>
              <a:pPr/>
              <a:t>1/14/2023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F89F-33A8-4772-94AE-E0AD6359E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ABE2-3106-4BE8-A6A6-91C5F976E109}" type="datetimeFigureOut">
              <a:rPr lang="en-US" smtClean="0"/>
              <a:pPr/>
              <a:t>1/14/2023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F89F-33A8-4772-94AE-E0AD6359E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ABE2-3106-4BE8-A6A6-91C5F976E109}" type="datetimeFigureOut">
              <a:rPr lang="en-US" smtClean="0"/>
              <a:pPr/>
              <a:t>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F89F-33A8-4772-94AE-E0AD6359E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ABE2-3106-4BE8-A6A6-91C5F976E109}" type="datetimeFigureOut">
              <a:rPr lang="en-US" smtClean="0"/>
              <a:pPr/>
              <a:t>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F89F-33A8-4772-94AE-E0AD6359E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4ABE2-3106-4BE8-A6A6-91C5F976E109}" type="datetimeFigureOut">
              <a:rPr lang="en-US" smtClean="0"/>
              <a:pPr/>
              <a:t>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BF89F-33A8-4772-94AE-E0AD6359E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219200"/>
            <a:ext cx="8229600" cy="4648200"/>
          </a:xfrm>
        </p:spPr>
        <p:txBody>
          <a:bodyPr>
            <a:normAutofit lnSpcReduction="10000"/>
          </a:bodyPr>
          <a:lstStyle/>
          <a:p>
            <a:r>
              <a:rPr lang="ml-IN" b="1" dirty="0" smtClean="0">
                <a:solidFill>
                  <a:schemeClr val="tx1"/>
                </a:solidFill>
              </a:rPr>
              <a:t>തുണയെനിക്കേശുവേ കുറവിനിയില്ലതാൽ</a:t>
            </a:r>
            <a:br>
              <a:rPr lang="ml-IN" b="1" dirty="0" smtClean="0">
                <a:solidFill>
                  <a:schemeClr val="tx1"/>
                </a:solidFill>
              </a:rPr>
            </a:br>
            <a:r>
              <a:rPr lang="ml-IN" b="1" dirty="0" smtClean="0">
                <a:solidFill>
                  <a:schemeClr val="tx1"/>
                </a:solidFill>
              </a:rPr>
              <a:t>അനുദിനം തൻ നിഴലിൻ 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ml-IN" b="1" dirty="0" smtClean="0">
                <a:solidFill>
                  <a:schemeClr val="tx1"/>
                </a:solidFill>
              </a:rPr>
              <a:t>മറവിൽ വസിച്ചിടും ഞാൻ (2)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Thuna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enikk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Yeshuve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b="1" dirty="0" err="1" smtClean="0">
                <a:solidFill>
                  <a:schemeClr val="tx1"/>
                </a:solidFill>
              </a:rPr>
              <a:t>Kuravini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illathaal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err="1" smtClean="0">
                <a:solidFill>
                  <a:schemeClr val="tx1"/>
                </a:solidFill>
              </a:rPr>
              <a:t>Anudhinam</a:t>
            </a:r>
            <a:r>
              <a:rPr lang="en-US" b="1" dirty="0" smtClean="0">
                <a:solidFill>
                  <a:schemeClr val="tx1"/>
                </a:solidFill>
              </a:rPr>
              <a:t> than </a:t>
            </a:r>
            <a:r>
              <a:rPr lang="en-US" b="1" dirty="0" err="1" smtClean="0">
                <a:solidFill>
                  <a:schemeClr val="tx1"/>
                </a:solidFill>
              </a:rPr>
              <a:t>nizhalin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Maravil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vasicheedum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njan</a:t>
            </a:r>
            <a:r>
              <a:rPr lang="en-US" b="1" dirty="0" smtClean="0">
                <a:solidFill>
                  <a:schemeClr val="tx1"/>
                </a:solidFill>
              </a:rPr>
              <a:t> (2)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315200" cy="5105400"/>
          </a:xfrm>
        </p:spPr>
        <p:txBody>
          <a:bodyPr>
            <a:normAutofit fontScale="92500" lnSpcReduction="10000"/>
          </a:bodyPr>
          <a:lstStyle/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ml-IN" b="1" dirty="0" smtClean="0">
                <a:solidFill>
                  <a:schemeClr val="tx1"/>
                </a:solidFill>
              </a:rPr>
              <a:t>അവനെന്‍റെ സങ്കേതവും 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ml-IN" b="1" dirty="0" smtClean="0">
                <a:solidFill>
                  <a:schemeClr val="tx1"/>
                </a:solidFill>
              </a:rPr>
              <a:t>അവലംബവും കോട്ടയും</a:t>
            </a:r>
            <a:br>
              <a:rPr lang="ml-IN" b="1" dirty="0" smtClean="0">
                <a:solidFill>
                  <a:schemeClr val="tx1"/>
                </a:solidFill>
              </a:rPr>
            </a:br>
            <a:r>
              <a:rPr lang="ml-IN" b="1" dirty="0" smtClean="0">
                <a:solidFill>
                  <a:schemeClr val="tx1"/>
                </a:solidFill>
              </a:rPr>
              <a:t>അവനിയിലാകുലത്തിൽ 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ml-IN" b="1" dirty="0" smtClean="0">
                <a:solidFill>
                  <a:schemeClr val="tx1"/>
                </a:solidFill>
              </a:rPr>
              <a:t>അവൻ മതിയാശ്രയിപ്പാൻ (2)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fi-FI" b="1" dirty="0" smtClean="0">
                <a:solidFill>
                  <a:schemeClr val="tx1"/>
                </a:solidFill>
              </a:rPr>
              <a:t>Avanente sankethavum </a:t>
            </a:r>
          </a:p>
          <a:p>
            <a:r>
              <a:rPr lang="fi-FI" b="1" dirty="0" smtClean="0">
                <a:solidFill>
                  <a:schemeClr val="tx1"/>
                </a:solidFill>
              </a:rPr>
              <a:t>Avalambhavum kottayum</a:t>
            </a:r>
            <a:br>
              <a:rPr lang="fi-FI" b="1" dirty="0" smtClean="0">
                <a:solidFill>
                  <a:schemeClr val="tx1"/>
                </a:solidFill>
              </a:rPr>
            </a:br>
            <a:r>
              <a:rPr lang="fi-FI" b="1" dirty="0" smtClean="0">
                <a:solidFill>
                  <a:schemeClr val="tx1"/>
                </a:solidFill>
              </a:rPr>
              <a:t>Avaniyilaakulathil </a:t>
            </a:r>
          </a:p>
          <a:p>
            <a:r>
              <a:rPr lang="fi-FI" b="1" dirty="0" smtClean="0">
                <a:solidFill>
                  <a:schemeClr val="tx1"/>
                </a:solidFill>
              </a:rPr>
              <a:t>Avan mathi aashrayippaan (2)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609600"/>
            <a:ext cx="7315200" cy="5257800"/>
          </a:xfrm>
        </p:spPr>
        <p:txBody>
          <a:bodyPr>
            <a:normAutofit lnSpcReduction="10000"/>
          </a:bodyPr>
          <a:lstStyle/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ml-IN" b="1" dirty="0" smtClean="0">
                <a:solidFill>
                  <a:schemeClr val="tx1"/>
                </a:solidFill>
              </a:rPr>
              <a:t>പകയന്‍റെ കെണികളിലും പകരുന്ന വ്യാധിയിലും</a:t>
            </a:r>
            <a:br>
              <a:rPr lang="ml-IN" b="1" dirty="0" smtClean="0">
                <a:solidFill>
                  <a:schemeClr val="tx1"/>
                </a:solidFill>
              </a:rPr>
            </a:br>
            <a:r>
              <a:rPr lang="ml-IN" b="1" dirty="0" smtClean="0">
                <a:solidFill>
                  <a:schemeClr val="tx1"/>
                </a:solidFill>
              </a:rPr>
              <a:t>പകലിലും രാവിലും താൻ പകർന്നിടും കൃപമഴപോൽ (2)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Pakayante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kenikalilum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Pakarunna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vyaadhiyilum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Pakalilum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raavilum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thaan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Pakarnneedum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kripa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mazha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pol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609600"/>
            <a:ext cx="7315200" cy="5257800"/>
          </a:xfrm>
        </p:spPr>
        <p:txBody>
          <a:bodyPr>
            <a:normAutofit lnSpcReduction="10000"/>
          </a:bodyPr>
          <a:lstStyle/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ml-IN" b="1" dirty="0" smtClean="0">
                <a:solidFill>
                  <a:schemeClr val="tx1"/>
                </a:solidFill>
              </a:rPr>
              <a:t>ശരണമവൻ തരും തൻ ചിറകുകളിൻ കീഴിൽ</a:t>
            </a:r>
            <a:br>
              <a:rPr lang="ml-IN" b="1" dirty="0" smtClean="0">
                <a:solidFill>
                  <a:schemeClr val="tx1"/>
                </a:solidFill>
              </a:rPr>
            </a:br>
            <a:r>
              <a:rPr lang="ml-IN" b="1" dirty="0" smtClean="0">
                <a:solidFill>
                  <a:schemeClr val="tx1"/>
                </a:solidFill>
              </a:rPr>
              <a:t>പരിചയും പലകയുമാം പരമനിപ്പാരിടത്തിൽ (2)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Sharanamavan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tharum</a:t>
            </a:r>
            <a:r>
              <a:rPr lang="en-US" b="1" dirty="0" smtClean="0">
                <a:solidFill>
                  <a:schemeClr val="tx1"/>
                </a:solidFill>
              </a:rPr>
              <a:t> than </a:t>
            </a:r>
          </a:p>
          <a:p>
            <a:r>
              <a:rPr lang="en-US" b="1" dirty="0" err="1" smtClean="0">
                <a:solidFill>
                  <a:schemeClr val="tx1"/>
                </a:solidFill>
              </a:rPr>
              <a:t>Chirakukalin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keezhil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err="1" smtClean="0">
                <a:solidFill>
                  <a:schemeClr val="tx1"/>
                </a:solidFill>
              </a:rPr>
              <a:t>Parichayum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palakayumaam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Paramani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paaridathil</a:t>
            </a:r>
            <a:r>
              <a:rPr lang="en-US" b="1" dirty="0" smtClean="0">
                <a:solidFill>
                  <a:schemeClr val="tx1"/>
                </a:solidFill>
              </a:rPr>
              <a:t> (2)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685800"/>
            <a:ext cx="7315200" cy="5181600"/>
          </a:xfrm>
        </p:spPr>
        <p:txBody>
          <a:bodyPr>
            <a:normAutofit lnSpcReduction="10000"/>
          </a:bodyPr>
          <a:lstStyle/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ml-IN" b="1" dirty="0" smtClean="0">
                <a:solidFill>
                  <a:schemeClr val="tx1"/>
                </a:solidFill>
              </a:rPr>
              <a:t>ആകുലവേളകളിൽ ആപത്തുനാളുകളിൽ</a:t>
            </a:r>
            <a:br>
              <a:rPr lang="ml-IN" b="1" dirty="0" smtClean="0">
                <a:solidFill>
                  <a:schemeClr val="tx1"/>
                </a:solidFill>
              </a:rPr>
            </a:br>
            <a:r>
              <a:rPr lang="ml-IN" b="1" dirty="0" smtClean="0">
                <a:solidFill>
                  <a:schemeClr val="tx1"/>
                </a:solidFill>
              </a:rPr>
              <a:t>ആഗതനാമരികിൽ ആശ്വസിപ്പിച്ചിടുവാൻ (2)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Aakula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velakalil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Aapathu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naalukalil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err="1" smtClean="0">
                <a:solidFill>
                  <a:schemeClr val="tx1"/>
                </a:solidFill>
              </a:rPr>
              <a:t>Aagathanaamarikil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</a:t>
            </a:r>
            <a:r>
              <a:rPr lang="en-US" b="1" smtClean="0">
                <a:solidFill>
                  <a:schemeClr val="tx1"/>
                </a:solidFill>
              </a:rPr>
              <a:t>ashwasippicheeduvaan</a:t>
            </a:r>
            <a:r>
              <a:rPr lang="en-US" b="1" dirty="0" smtClean="0">
                <a:solidFill>
                  <a:schemeClr val="tx1"/>
                </a:solidFill>
              </a:rPr>
              <a:t> (2)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17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</dc:creator>
  <cp:lastModifiedBy>John</cp:lastModifiedBy>
  <cp:revision>14</cp:revision>
  <dcterms:created xsi:type="dcterms:W3CDTF">2023-01-13T20:51:54Z</dcterms:created>
  <dcterms:modified xsi:type="dcterms:W3CDTF">2023-01-14T07:19:49Z</dcterms:modified>
</cp:coreProperties>
</file>